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6E385-17DC-4CDE-99D3-A6232E0278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D86825-ABD1-4D7F-8AFE-ADC1F00EC3E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A library of ‘template’ searches is available from the ‘Templates’ tab. The template library can be searched using keywords or filtered using the various data category tags. (B) The ‘Gene(s) + Disease Interactors + Disease Expression’ template expanded. Each template provides one or more constraints that can be modified according to the search the user wishes to run. A preview of the template result is shown with options to view the full results or edit the query in the Query Builder.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72A3CC-AE51-4FBB-9EE5-CE25C301CB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5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(A) A library of ‘template’ searches is available from the ‘Templates’ tab. The template library can be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305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(A) A library of ‘template’ searches is available from the ‘Templates’ tab. The template library can be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2024-05-03T09:57:52Z</dcterms:modified>
</cp:coreProperties>
</file>