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D23C8-ADE2-4D4B-A88B-C73519F545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28A09-AC8D-45D6-A0CB-E8AC5F49BE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M3Cs approaches, domains and aims.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70DF-302A-42B6-8F3C-F105873612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workflow of M3Cs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70DF-302A-42B6-8F3C-F1058736121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Detailed description of both data extraction and data curation/annotation as a part of data 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70DF-302A-42B6-8F3C-F1058736121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search miRNA page in M3Cs.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170DF-302A-42B6-8F3C-F1058736121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M3Cs approaches, domains and aims.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021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overall workflow of M3Cs phases.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Detailed description of both data extraction and data curation/annotation as a part of data processing.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Screenshot of search miRNA page in M3Cs.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86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M3Cs approaches, domains and aims.
</vt:lpstr>
      <vt:lpstr>Figure 2. The overall workflow of M3Cs phases.
</vt:lpstr>
      <vt:lpstr>Figure 3. Detailed description of both data extraction and data curation/annotation as a part of data processing.
</vt:lpstr>
      <vt:lpstr>Figure 4. Screenshot of search miRNA page in M3Cs.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2024-05-04T04:42:42Z</dcterms:modified>
</cp:coreProperties>
</file>