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7411F5-AFEE-44FC-B31F-91A1ECE7179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DBB98B-9E20-40E8-91AF-E0CC76AB25C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Five dbSNP rs IDs were used to filter the human variation data set and Ensembl gene IDs containing these five variations were selected in the attributes. Then linking to the second data set, human gene data set from Ensembl Genes database, the HGNC ID and symbol were selected in the attribute section to retrieve the corresponding gene names from HGNC. They are FAN1, MTMR10 and EEF1DP3.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F6D390-A2D6-4AF6-A83F-500E2AFA316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3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bar030, </a:t>
            </a:r>
            <a:r>
              <a:rPr lang="en-US" altLang="en-US" sz="1000">
                <a:solidFill>
                  <a:srgbClr val="333333"/>
                </a:solidFill>
                <a:hlinkClick r:id="rId3"/>
              </a:rPr>
              <a:t>https://doi.org/10.1093/database/bar030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Five dbSNP rs IDs were used to filter the human variation data set and Ensembl gene IDs containing these five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26433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Five dbSNP rs IDs were used to filter the human variation data set and Ensembl gene IDs containing these five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2024-05-02T10:08:16Z</dcterms:modified>
</cp:coreProperties>
</file>