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BE086A-E00A-49E9-B69F-0A5EB7A562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885E65-DBB5-4A66-A0AF-42427023B7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(A–G) Represents the number of total miRNAs and orientation-based classified direct/indirect mature RNAs identified for L, S and whole-genome segments of each mammarenavirus.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DCBEDF-AB24-4F41-A49A-7B9AA676B3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(A–G) Represents the number of total miRNAs and orientation-based classified direct/indirect mature RNAs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992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(A–G) Represents the number of total miRNAs and orientation-based classified direct/indirect mature RNAs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2024-05-19T13:18:11Z</dcterms:modified>
</cp:coreProperties>
</file>