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7A422A-C8CC-491D-9FB8-7CE4296158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F28F47-8C1E-4E14-8C95-4BB5FC32C5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indexing review in TeamTat. Every article was reviewed by two indexers. The image shows a screenshot of the article and a section under the article title named ‘Indexing terms’. All the chemical terms to be reviewed for each article are listed in this section. The NLM indexers highlighted the chemical indexing terms that best represented the article topics.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918E88-9FFF-4037-A935-84CD7FBB02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baac102, </a:t>
            </a:r>
            <a:r>
              <a:rPr lang="en-US" altLang="en-US" sz="1000">
                <a:solidFill>
                  <a:srgbClr val="333333"/>
                </a:solidFill>
                <a:hlinkClick r:id="rId3"/>
              </a:rPr>
              <a:t>https://doi.org/10.1093/database/baac102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indexing review in TeamTat. Every article was reviewed by two indexers. The image shows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79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indexing review in TeamTat. Every article was reviewed by two indexers. The image shows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2024-05-08T04:27:54Z</dcterms:modified>
</cp:coreProperties>
</file>