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F60401-ADC4-4A0C-AB6E-6C3896B081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2210E3-898F-432A-8818-3E344C1DBA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that highlights visualization in 3DSwap using Jmol.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EFD03-BB1B-4410-8ABA-AAEB9DE709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Screenshot that highlights visualization in 3DSwap using Jmol.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586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Screenshot that highlights visualization in 3DSwap using Jmol.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2024-05-17T09:51:10Z</dcterms:modified>
</cp:coreProperties>
</file>