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961A4-D979-4D67-AF4B-6000BE593B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12608E-1E5B-4AE6-8BE1-9272D8FDAF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PyBioC code accessing BioC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47757-52EE-42FF-881D-32C23066B8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PyBioC code accessing BioC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00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PyBioC code accessing BioC 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2024-05-16T11:02:26Z</dcterms:modified>
</cp:coreProperties>
</file>