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717F02-BBBF-4873-B776-9E2E5485BE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835BBA-B86E-4361-835A-2391D7D5B2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‘Compare Pathway’ section. Five inhibitory drugs of the protein tyrosine kinase pathway were selected. (A) In the higher pathway hierarchy (pathway stratum = 2), five drugs commonly downregulated the ‘Signaling by Receptor Tyrosine Kinases’. (B) At lower pathway hierarchy, five drugs showed various specificities for pathway activities. (C) The drug information and common pathway results are summarized.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2E8622-D563-4DEB-9460-3611D1B6F6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baac072, </a:t>
            </a:r>
            <a:r>
              <a:rPr lang="en-US" altLang="en-US" sz="1000">
                <a:solidFill>
                  <a:srgbClr val="333333"/>
                </a:solidFill>
                <a:hlinkClick r:id="rId3"/>
              </a:rPr>
              <a:t>https://doi.org/10.1093/database/baac072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‘Compare Pathway’ section. Five inhibitory drugs of the protein tyrosine kinase pathway were selected. (A)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021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‘Compare Pathway’ section. Five inhibitory drugs of the protein tyrosine kinase pathway were selected. (A)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2024-05-05T15:33:40Z</dcterms:modified>
</cp:coreProperties>
</file>