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548A09-C164-4E49-834D-483A9CD65F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C26D51-9D07-4C76-8BA4-0C0474D01A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Re-sequence module. (A) Geological distribution of 129 individuals. In addition, there are some bar charts on this page. (B) Navigation bar of the Analysis page in the Re-sequence module. (C) The PCA section shows all 129 individuals belonging to HGF and outgroup taxa (left) and PCA for HGF only (right). (D) Bar plot of ADMIXTURE analysis for all samples with K from 2 to 10. (E) Phylogenetic tree. (F) Nucleotide diversity. (G) Singleton statistic. (H) ROHs. (I) Decay of linkage disequilibrium.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115341-4D29-4ECB-ADAD-8F2E034552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baaa116, </a:t>
            </a:r>
            <a:r>
              <a:rPr lang="en-US" altLang="en-US" sz="1000">
                <a:solidFill>
                  <a:srgbClr val="333333"/>
                </a:solidFill>
                <a:hlinkClick r:id="rId3"/>
              </a:rPr>
              <a:t>https://doi.org/10.1093/database/baaa116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Re-sequence module. (A) Geological distribution of 129 individuals. In addition, there are some bar charts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1599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Re-sequence module. (A) Geological distribution of 129 individuals. In addition, there are some bar charts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2024-05-19T14:40:52Z</dcterms:modified>
</cp:coreProperties>
</file>