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B69194-4AE0-4EBF-9CBB-27DC50EFCC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9FE8E2-A0B4-4D92-8BDF-546D8AB811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proposed task for biocurators.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14BD89-E0C1-404F-824E-A55E05C075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Illustration of the proposed task for biocurators.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090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Illustration of the proposed task for biocurators.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2024-05-19T20:10:33Z</dcterms:modified>
</cp:coreProperties>
</file>