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7D66EB-A5B2-4604-8173-2596980D72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FD8E0E-6C31-46C5-AEB6-A980EC54E6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overview of ChIP-seq data processing and imported content from MySQL. The analysis steps and data conversion are marked with thick arrows. The uploaded results/files are represented with dashed lines. A vast majority of processed data are available on ChIPSummitDB, including the predicted peak regions, optimized JASPAR CORE PWMs, identified TFBSs and calculated protein position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EE26D0-6491-4DD2-B8B2-F48F7A450D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Schematic overview of ChIP-seq data processing and imported content from MySQL. The analysis steps and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92300" y="1371600"/>
            <a:ext cx="53657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Schematic overview of ChIP-seq data processing and imported content from MySQL. The analysis steps and 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2024-05-19T14:15:32Z</dcterms:modified>
</cp:coreProperties>
</file>