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1CB047-14E4-4B28-8934-45E3D13085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DFA24E-9BED-4FD1-A9A1-69245F04DB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Standardization of the genome annotation coordinate system by FALDO.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E2A51B-6997-47C9-9054-F06D649E6A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Standardization of the genome annotation coordinate system by FALDO.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3810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Standardization of the genome annotation coordinate system by FALDO.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2024-05-13T23:59:56Z</dcterms:modified>
</cp:coreProperties>
</file>