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1CE92-7E6B-4ED7-AF2D-1CC6B79C38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750014-C7D1-4749-B412-60FB4EEB8D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bottom section of the ‘Features of PYK Positions’ worksheet in the PYK-SubstitutionOME workbook. Again, Rows 1 and 2 and Columns A–D are anchored to provide reference points. This section contains structural information, including H/DX data from both rM1PYK and ZmPYK, structural comparisons for M1PYK and chokepoint calculations for hLPYK. H/DX scores are color-coded to aid visual interpretation; color legends are in the left-most columns.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F7B416-5198-4162-8AF7-52D4124172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The bottom section of the ‘Features of PYK Positions’ worksheet in the PYK-SubstitutionOME workbook. Again,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085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The bottom section of the ‘Features of PYK Positions’ worksheet in the PYK-SubstitutionOME workbook. Again,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2024-05-18T04:55:50Z</dcterms:modified>
</cp:coreProperties>
</file>