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FE4B85-6081-4EA7-B88E-5C24886598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44C08D-880A-44FD-BDE5-01E00E2437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CDR PQT suite tables supporting the query tools.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US Government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D848B1-D71D-4807-AED4-1322FAC12F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CDR PQT suite tables supporting the query tools.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CDR PQT suite tables supporting the query tools.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2024-05-15T09:55:14Z</dcterms:modified>
</cp:coreProperties>
</file>