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A93CD9-83F3-4AFA-B575-3E53B92293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529787-C5B7-454E-826E-AF1CA238F6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Pie chart depicting the breakdown of types of studies reported in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0FBF10-20CC-4DE6-A0D2-BF19AB6BBF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Pie chart depicting the breakdown of types of studies reported in the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165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Pie chart depicting the breakdown of types of studies reported in the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2024-05-19T14:40:25Z</dcterms:modified>
</cp:coreProperties>
</file>