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CF89E-2092-4DFA-8F4C-18C1066DEB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BC0D04-43ED-401A-9FF8-9B19D04931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25392-1593-44EC-8FBA-5E5F262601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2024-05-02T08:38:13Z</dcterms:modified>
</cp:coreProperties>
</file>