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70ABDD-0B4B-4BDA-999A-F297C26E35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0770D-419F-4D06-B613-073317F47F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the web interface of TeroKit. (A) Browse, (B) search and (C) enzyme page for the use of TeroENZ, and (D) the browse page of TeroMAP.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8B6CE-971D-4C08-91AF-9A2F8A2303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Demonstration of the web interface of TeroKit. (A) Browse, (B) search and (C) enzyme page for the use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5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Demonstration of the web interface of TeroKit. (A) Browse, (B) search and (C) enzyme page for the use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2024-05-04T15:24:16Z</dcterms:modified>
</cp:coreProperties>
</file>