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31D684-9180-45A0-A5B9-62570F2B57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2DB7FF-76A9-4305-ACA1-B93024F0AE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organization of newly added entries. Data shown in the right panel come from AcrCatalog database (http://acrcatalog.pythonanywhere.com/catalog/), which is constructed by Gussow et al. Gray background in ‘Strand’ column means Acr and its neighbors whose coding genes are in the same strand, which may form directon, a term proposed by Gussow et al. (10). Rows marked by ‘1’ represent accession numbers of Acr neighbors. In ‘AcrCatalog’ column, ‘GO’ labels with highlighted gray background means similarity sequence can be found in AcrCatalog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C8254-7277-499C-A2AD-0B669F9927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baac010, </a:t>
            </a:r>
            <a:r>
              <a:rPr lang="en-US" altLang="en-US" sz="1000">
                <a:solidFill>
                  <a:srgbClr val="333333"/>
                </a:solidFill>
                <a:hlinkClick r:id="rId3"/>
              </a:rPr>
              <a:t>https://doi.org/10.1093/database/baac010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organization of newly added entries. Data shown in the right panel come from AcrCatalog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308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organization of newly added entries. Data shown in the right panel come from AcrCatalog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2024-05-19T11:11:58Z</dcterms:modified>
</cp:coreProperties>
</file>