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D8E471-B238-4ACD-90B2-C62B42167E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7999AC-A04D-4620-B852-61B3DBBC64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top 10 genes associated with NS-CHD in the CHDGKB. (Figure 5A shows the top 10 genes with all variations for NS-CHD; Figure 5B shows the top 10 genes associated with SNP variation.)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D14797-DC2A-43D4-AE3A-93B3575235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The top 10 genes associated with NS-CHD in the CHDGKB. (Figure 5A shows the top 10 genes with all variations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16200" y="1371600"/>
            <a:ext cx="39056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The top 10 genes associated with NS-CHD in the CHDGKB. (Figure 5A shows the top 10 genes with all variations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2024-05-19T20:47:51Z</dcterms:modified>
</cp:coreProperties>
</file>