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27A43-ADA6-4329-B302-C1D72D72B9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E91FB-3A8E-497E-ACAE-894BCE4911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FD6DA-3D3C-463F-B1C1-460F2F231E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2024-05-20T08:10:41Z</dcterms:modified>
</cp:coreProperties>
</file>