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5892C3-408B-4F88-B848-7EFC57DD84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07A07E-15F1-444B-B8F2-8E44F4D61A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concept of intrinsic binding parameters after accounting for ligand binding–linked protonation reactions. Upper panels show interactions occurring when carbonic anhydrase (CA; A) or Hsp90 (B) proteins bind sulfonamide or resorcinol-based ligands, respectively. The lower panels plot typical observed and intrinsic dissociation constants (affinities) as a function of pH. For the CA protein (C), it is usually impossible to find conditions where the observed and intrinsic values would coincide (17), while for Hsp90 ligands bearing the resorcinol group (D), the match was observed only at acidic pH (20, 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3E3D29-8B11-4C19-82EC-E5B8596349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baad040, </a:t>
            </a:r>
            <a:r>
              <a:rPr lang="en-US" altLang="en-US" sz="1000">
                <a:solidFill>
                  <a:srgbClr val="333333"/>
                </a:solidFill>
                <a:hlinkClick r:id="rId3"/>
              </a:rPr>
              <a:t>https://doi.org/10.1093/database/baad040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concept of intrinsic binding parameters after accounting for ligand binding–linked protonation reactions.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68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concept of intrinsic binding parameters after accounting for ligand binding–linked protonation reactions.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2024-05-19T10:30:37Z</dcterms:modified>
</cp:coreProperties>
</file>