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C62836-B864-4411-9DD2-D1E7C4D827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6F5542-90A6-4FC7-9BD1-DFC9D628D2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Species names added over time to NCBI Taxonomy. The first occurrence of each species in the NCBI Taxonomy was determined by the created date of its associated TaxNode. This date represents the first addition of the species into the database irrespective of subsequent name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41356-4D4C-4019-9EC3-407840908B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baaa062, </a:t>
            </a:r>
            <a:r>
              <a:rPr lang="en-US" altLang="en-US" sz="1000">
                <a:solidFill>
                  <a:srgbClr val="333333"/>
                </a:solidFill>
                <a:hlinkClick r:id="rId3"/>
              </a:rPr>
              <a:t>https://doi.org/10.1093/database/baaa062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Species names added over time to NCBI Taxonomy. The first occurrence of each species in the NCBI Taxonomy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03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Species names added over time to NCBI Taxonomy. The first occurrence of each species in the NCBI Taxonomy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2024-05-19T21:35:33Z</dcterms:modified>
</cp:coreProperties>
</file>