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4DD1B0-A6E4-407E-8185-E860028B2E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2EE5D1-D738-4E5C-A889-014BD330A6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frequency plot of the number of targets for a drug. The x-axis indicates the number of targets corresponding to a drug and the y-axis indicates the number of drugs. In this figure, only the drugs with less than 15 target genes are shown which account for 99.5% of the drugs.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A319F3-F120-417A-AD1E-708CDAFF09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frequency plot of the number of targets for a drug. The x-axis indicates the number of targets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21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 frequency plot of the number of targets for a drug. The x-axis indicates the number of targets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2024-05-03T03:58:28Z</dcterms:modified>
</cp:coreProperties>
</file>