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41A98-4FCF-4577-90CE-0B286770D8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217F0-F140-45DB-92B7-672A6194A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for ATdb application. Kaplan–Meier plot for (A) breast cancer (TCGA-BRCA); (B) endometrioid cancer (TCGA-UCEC); (C) lung adenocarcinoma (TCGA-LUAD); (D) lung squamous cell carcinoma (TCGA-LUSC).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14037-C533-4107-AB67-E7C82A6150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 for ATdb application. Kaplan–Meier plot for (A) breast cancer (TCGA-BRCA); (B) endometrioid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5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Example for ATdb application. Kaplan–Meier plot for (A) breast cancer (TCGA-BRCA); (B) endometrioid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2024-05-19T20:10:42Z</dcterms:modified>
</cp:coreProperties>
</file>