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E5AB8-A6AC-4DBD-B5D7-7F580F9FD3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AFE73-28D8-4225-B685-5937A3C08D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Kernel density estimation of beta values of the sites derived from the indicated categories. The figures show beta value distributions of the sites from MTSs, UTSs and nonbiased tendency sites in normal peripheral blood B cells (A, D), normal peripheral CD4+ T cells (B) and normal peripheral CD8+ T cells (C). Figures A, B and C are from the 450k platform, whereas D is from the 850k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D0772-B5EA-438E-BF50-3AEC69E490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Kernel density estimation of beta values of the sites derived from the indicated categories. The figures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82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Kernel density estimation of beta values of the sites derived from the indicated categories. The figures show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2024-05-13T11:20:49Z</dcterms:modified>
</cp:coreProperties>
</file>