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49837-0581-4029-9342-65E5BA0C6F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83808-2A67-4132-9264-52CB72C225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quality information, channel log spectra and raw data segment for a selected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D5DA4-466B-4501-A706-C8410E6308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quality information, channel log spectra and raw data segment for a selected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853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Data quality information, channel log spectra and raw data segment for a selected dataset.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2024-05-04T05:02:23Z</dcterms:modified>
</cp:coreProperties>
</file>