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82AEFB-469B-4FC3-8BF2-F6DAF7975B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6BF584-273F-4D84-B0D5-FBE7E7DF62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The node degree distributions of the established regulatory networks in human ( A ) and mouse ( B ). A power law distribution in the form of y=α·x−γ is fitted in each subfigure, respectively. The results show that the node degrees satisfy the power-law distribution, i.e. y=α·x−γ=126697·x−2.179 , R2=0.845 in human, y=α·x−γ=99838·x−2.137 , R2=0.859 in mouse.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1F217D-E0F8-40F4-B755-25B487E6EB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v09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bav095,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https://doi.org/10.1093/database/bav095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node degree distributions of the established regulatory networks in human ( A ) and mouse ( B ). A power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84344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 node degree distributions of the established regulatory networks in human ( A ) and mouse ( B ). A power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2024-05-21T11:53:15Z</dcterms:modified>
</cp:coreProperties>
</file>