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D4598-D075-4D3D-A6D8-CE43CE8BD0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7C483-D84C-4429-8576-27A8F37526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SGD SK1 Strain page. Strain pages are available for each of the alternative strains. The Strain page includes an Overview section for descriptive information of each strain, and a Genome Sequence section for brief statistics of the new sequence integrated in the database (NCBI accession number, the number of scaffolds, and the number of ORFs) and a table for information on each contig.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085EC-FFA5-42B8-BB22-8E99A5D3FC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SGD SK1 Strain page. Strain pages are available for each of the alternative strains. The Strain page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SGD SK1 Strain page. Strain pages are available for each of the alternative strains. The Strain page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2024-05-18T08:25:17Z</dcterms:modified>
</cp:coreProperties>
</file>