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DF0BDD-2F16-491E-AA1E-201967E56E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044487-EF0C-405E-8940-13AB0D8690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web interface input panel. The interface contains a main input panel which is divided into three parts. (A) Cell is to choose the tissue and cellular context where the drug perturbations would be shown. (B) Perturbation allows for searching and selecting the type (mechanism of action) and name of the drugs of interest. (C) Network lists the available biological networks to be scored classified into multiple families. Multiple choices, resting and selecting a few entries at random are allowed. In this use case, five ‘Abl kinase inhibitors’ (‘AT-9283, imatinib, nilotinib, tozasertib and ZM-306 416’) were selected to check whether they perturb the cell proliferation (‘CPR’) through the ‘cell cycle’ and ‘Jak-Stat’ biological networks in five (‘A375, A549, PC3, HEPG2 and MCF7’) cancer cell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744F5D-CE03-4D8B-A558-5EEB31F71E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baab048, </a:t>
            </a:r>
            <a:r>
              <a:rPr lang="en-US" altLang="en-US" sz="1000">
                <a:solidFill>
                  <a:srgbClr val="333333"/>
                </a:solidFill>
                <a:hlinkClick r:id="rId3"/>
              </a:rPr>
              <a:t>https://doi.org/10.1093/database/baab048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web interface input panel. The interface contains a main input panel which is divided into three parts.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630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web interface input panel. The interface contains a main input panel which is divided into three parts.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2024-05-19T18:23:26Z</dcterms:modified>
</cp:coreProperties>
</file>