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3E637-7211-4D70-AA8D-8F31E9E48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2D622-0031-41D8-BB18-2695F2346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OCCAM pipeline. In green are the steps to be performed only once for a given version of genomes and respective annotations. In blue are the steps to be executed for each organism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4E245-36D0-4041-AFCF-6904DFB809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OCCAM pipeline. In green are the steps to be performed only once for a given version of genomes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74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OCCAM pipeline. In green are the steps to be performed only once for a given version of genomes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2024-05-19T16:02:15Z</dcterms:modified>
</cp:coreProperties>
</file>