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36751-196A-4E68-A06A-041861DD55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BF01E0-CAF2-485E-9794-56A3711D1C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third section of the ‘Features of PYK Positions’ worksheet in the PYK-SubstitutionOME workbook. Rows 1 and 2 are anchored to provide position reference points, as are Columns A–D. This third section contains substitutions associated with PKD and other substitutions identified in the human population; the latter are not necessarily associated with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678D1-BABD-4D88-AB46-DF4F3D5020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third section of the ‘Features of PYK Positions’ worksheet in the PYK-SubstitutionOME workbook. Rows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753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third section of the ‘Features of PYK Positions’ worksheet in the PYK-SubstitutionOME workbook. Rows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2024-04-29T05:41:28Z</dcterms:modified>
</cp:coreProperties>
</file>