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EE4D24-A7AF-4E68-95C3-34B78AD84E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3565B-955D-4FCD-AEB2-959B9E942B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data integration and database construction and the development of web interface and analytics tools of UbiNet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1260F-4FAB-4930-915A-4AEB7724A07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Integrated resources of UbiNet 2.0. (A) The numbers of ESIs collected from three other platforms, literature as well as UbiNet 2.0. (B) The Venn diagram on the resources. It shows the overlap of ESI records between the resources. The numbers in the brackets beside the database names are the total number of ESIs in the corresponding database. (C) Organisms involved in the ESI data set of UbiNet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1260F-4FAB-4930-915A-4AEB7724A07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hierarchical tree of E3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1260F-4FAB-4930-915A-4AEB7724A07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results of the functional enrichment analyses on the substrates of DCX E3 ligases. (A) The bar chart shows the enriched biological processes of the substrates of DCX E3s. (B) The network between the substrates of DCX E3s and the enriched biological processes. The yellow circles represent the functional terms, while the gray circles represent the substrates. The size of the yellow circles indicates the number of substrates associated with that functional term. (C) The bar chart illustrates the enriched molecular functions of the substrates of DCX E3s. (D) The network between the substrates of DCX E3s and the enriched molecular functions. (E) The enriched cellular compartments of the substrates of DCX E3s are listed. (F) The network between the substrates of DCX E3s and enriched cellular compartments.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1260F-4FAB-4930-915A-4AEB7724A07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first service for browsing ESIs by specifying identifiers of an E3 or a substrate in the search panel and view the E3 and substrate profiles.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1260F-4FAB-4930-915A-4AEB7724A07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second service for browsing the data of E3 classification.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1260F-4FAB-4930-915A-4AEB7724A07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visualization tool used to generate a network of a list of proteins specified by users.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1260F-4FAB-4930-915A-4AEB7724A07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b01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b010"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baab010, </a:t>
            </a:r>
            <a:r>
              <a:rPr lang="en-US" altLang="en-US" sz="1000">
                <a:solidFill>
                  <a:srgbClr val="333333"/>
                </a:solidFill>
                <a:hlinkClick r:id="rId3"/>
              </a:rPr>
              <a:t>https://doi.org/10.1093/database/baab010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data integration and database construction and the development of web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90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baab010, </a:t>
            </a:r>
            <a:r>
              <a:rPr lang="en-US" altLang="en-US" sz="1000">
                <a:solidFill>
                  <a:srgbClr val="333333"/>
                </a:solidFill>
                <a:hlinkClick r:id="rId3"/>
              </a:rPr>
              <a:t>https://doi.org/10.1093/database/baab010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Integrated resources of UbiNet 2.0. (A) The numbers of ESIs collected from three other platforms, literature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99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baab010, </a:t>
            </a:r>
            <a:r>
              <a:rPr lang="en-US" altLang="en-US" sz="1000">
                <a:solidFill>
                  <a:srgbClr val="333333"/>
                </a:solidFill>
                <a:hlinkClick r:id="rId3"/>
              </a:rPr>
              <a:t>https://doi.org/10.1093/database/baab010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hierarchical tree of E3 categories.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124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baab010, </a:t>
            </a:r>
            <a:r>
              <a:rPr lang="en-US" altLang="en-US" sz="1000">
                <a:solidFill>
                  <a:srgbClr val="333333"/>
                </a:solidFill>
                <a:hlinkClick r:id="rId3"/>
              </a:rPr>
              <a:t>https://doi.org/10.1093/database/baab010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results of the functional enrichment analyses on the substrates of DCX E3 ligases. (A) The bar chart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063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baab010, </a:t>
            </a:r>
            <a:r>
              <a:rPr lang="en-US" altLang="en-US" sz="1000">
                <a:solidFill>
                  <a:srgbClr val="333333"/>
                </a:solidFill>
                <a:hlinkClick r:id="rId3"/>
              </a:rPr>
              <a:t>https://doi.org/10.1093/database/baab010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first service for browsing ESIs by specifying identifiers of an E3 or a substrate in the search panel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636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baab010, </a:t>
            </a:r>
            <a:r>
              <a:rPr lang="en-US" altLang="en-US" sz="1000">
                <a:solidFill>
                  <a:srgbClr val="333333"/>
                </a:solidFill>
                <a:hlinkClick r:id="rId3"/>
              </a:rPr>
              <a:t>https://doi.org/10.1093/database/baab010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second service for browsing the data of E3 classification.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913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baab010, </a:t>
            </a:r>
            <a:r>
              <a:rPr lang="en-US" altLang="en-US" sz="1000">
                <a:solidFill>
                  <a:srgbClr val="333333"/>
                </a:solidFill>
                <a:hlinkClick r:id="rId3"/>
              </a:rPr>
              <a:t>https://doi.org/10.1093/database/baab010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visualization tool used to generate a network of a list of proteins specified by users.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401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Schematic representation of the data integration and database construction and the development of web ...</vt:lpstr>
      <vt:lpstr>Figure 2. Integrated resources of UbiNet 2.0. (A) The numbers of ESIs collected from three other platforms, literature ...</vt:lpstr>
      <vt:lpstr>Figure 3. The hierarchical tree of E3 categories.
</vt:lpstr>
      <vt:lpstr>Figure 4. The results of the functional enrichment analyses on the substrates of DCX E3 ligases. (A) The bar chart ...</vt:lpstr>
      <vt:lpstr>Figure 5. The first service for browsing ESIs by specifying identifiers of an E3 or a substrate in the search panel and ...</vt:lpstr>
      <vt:lpstr>Figure 6. The second service for browsing the data of E3 classification.
</vt:lpstr>
      <vt:lpstr>Figure 7. The visualization tool used to generate a network of a list of proteins specified by users.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2024-05-19T21:35:43Z</dcterms:modified>
</cp:coreProperties>
</file>