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4CCF74-54D1-4CFC-82E1-8C4CC45559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06AA62-3933-4961-B3B3-3E6EEA00B2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constitution of genetic variations in the CHDGKB.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277269-CABF-41B2-A38F-6A04974293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 constitution of genetic variations in the CHDGKB.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605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The constitution of genetic variations in the CHDGKB.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2024-05-19T17:55:29Z</dcterms:modified>
</cp:coreProperties>
</file>