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B680C-2CE6-45D7-8D48-F240F30AC6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9C67F6-D5FD-470B-9C68-EA5C990E5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Key file describing BioC file in Figure 2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71909-946A-4363-B0E2-8F8D56B490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Key file describing BioC file in Figure 2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334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Key file describing BioC file in Figure 2 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2024-05-20T10:01:17Z</dcterms:modified>
</cp:coreProperties>
</file>