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ABA327-7B00-4189-A5D5-07C87FCB97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BBE48F-FDF9-4DB5-B883-C5095C8A2C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 Flow chart of the RHPCG database. (A) Core genes in the Hippo signaling pathway. (B) Dataset statistics in RHPCG. (C) Statistics of regulatory motifs in RHPCG.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3D80C4-6895-45EA-AEED-62A26DEC93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Flow chart of the RHPCG database. (A) Core genes in the Hippo signaling pathway. (B) Dataset statistics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35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Flow chart of the RHPCG database. (A) Core genes in the Hippo signaling pathway. (B) Dataset statistics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2024-05-14T04:51:54Z</dcterms:modified>
</cp:coreProperties>
</file>