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D66F4-AAEC-40DB-9258-23FADFABF5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7BF8C9-8833-4244-B9BF-B301A34EB7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Characteristics of topic annotations in LitCovid up to Feb 2022. (A) shows the frequencies of topics; (B) demonstrates topic co-occurrences and (C) illustrates the distributions of the number of topics assigned per document.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CF94D-AC5F-412F-9658-F7E1C8287B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Characteristics of topic annotations in LitCovid up to Feb 2022. (A) shows the frequencies of topics;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63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Characteristics of topic annotations in LitCovid up to Feb 2022. (A) shows the frequencies of topics;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2024-05-03T07:11:08Z</dcterms:modified>
</cp:coreProperties>
</file>