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F1DA1-FE7A-4E56-AE27-4195FFDCE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4EB59-8D7C-4D7B-B159-AC960DF2BB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Workflow for retrieval of articles, curation and extraction of genes from literature, microarray data and gene interpolation for pathway analysis. (B) Total number of genes, their associated original sources and number of unique pathways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679563-E247-448D-888A-3977205AB3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bar069, </a:t>
            </a:r>
            <a:r>
              <a:rPr lang="en-US" altLang="en-US" sz="1000">
                <a:solidFill>
                  <a:srgbClr val="333333"/>
                </a:solidFill>
                <a:hlinkClick r:id="rId3"/>
              </a:rPr>
              <a:t>https://doi.org/10.1093/database/bar069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Workflow for retrieval of articles, curation and extraction of genes from literature, microarray data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91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Workflow for retrieval of articles, curation and extraction of genes from literature, microarray data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2024-05-19T13:12:15Z</dcterms:modified>
</cp:coreProperties>
</file>