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FDA997-9A57-4D61-BCF6-21D88A32DC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DC3EB-BAC3-461D-A43C-433B55134E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potential mechanism of membrane disruption and/or translocation by antimicrobial peptides. (a) Carpet model: Another face of the membrane is covered by AMPs to form a ‘carpet’ and the membrane undergoes some perturbation and deformation. (b) Barrel-Stave model: AMPs interact laterally and form transmembrane pores. (c) Toroidal pore model: AMPs penetrate the bilayer membrane and form a toroid of high curvature. (d) Aggregate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CAE49-FDDA-4801-848E-7DCF975683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Schematic representation of the potential mechanism of membrane disruption and/or translocation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2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Schematic representation of the potential mechanism of membrane disruption and/or translocation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2024-04-29T02:23:45Z</dcterms:modified>
</cp:coreProperties>
</file>