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61EE8-3CA1-45F2-A59D-10972A49F9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4CC50-4F98-45CE-A47F-3740AAF2A8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search page for DEGs and the analysis page for users’ matrix data. (A) Search term input page. (B) Upload page for users’ matrix 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FD449-8485-4273-84AA-0175CF9EC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Overview of the search page for DEGs and the analysis page for users’ matrix data. (A) Search term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51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Overview of the search page for DEGs and the analysis page for users’ matrix data. (A) Search term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2024-05-02T18:34:45Z</dcterms:modified>
</cp:coreProperties>
</file>