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BF02C8-021E-4BF5-97E6-34E4877946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7284C9-3888-4FAE-8519-A78629D1A5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TopEx interface showing results presented by a tSNE scatter plot and the sentence information displayed on the right when hovering over a point. Corpus used is a randomly sampled set of tweets from March 2020 in the COVID-19 Twitter Chatter data set discussed in the ‘Use Case’ section (same set of tweets that produced the UMAP visualization of Figure 4A).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597A4-146B-4A0A-B36F-9BA04C018E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TopEx interface showing results presented by a tSNE scatter plot and the sentence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79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the TopEx interface showing results presented by a tSNE scatter plot and the sentence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2024-05-07T19:16:17Z</dcterms:modified>
</cp:coreProperties>
</file>