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4DD21-3521-445A-A0F5-A42BD10767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1051D-4A9A-4E76-B0EF-B44BDDCA54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On MIPPIE’s PROTEIN QUERY tab, users can enter a valid protein identifier to retrieve the interaction partners of that protein, if any. (b) MIPPIE generates a table with the query results and provides a link to generate a visual representation of the table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261466-F3D3-4A91-A6A2-90FC6D4FC9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(a) On MIPPIE’s PROTEIN QUERY tab, users can enter a valid protein identifier to retrieve the interaction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00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(a) On MIPPIE’s PROTEIN QUERY tab, users can enter a valid protein identifier to retrieve the interaction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2024-05-19T15:47:35Z</dcterms:modified>
</cp:coreProperties>
</file>