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8BE2A-754E-4918-A7E2-83FC12D952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2D1EC-B869-425A-8704-1BB204D338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the input page for Modelling peptides. The user can probe the database for multiple disulphide-bonded systems of particular connectivity and get possible conformations for that segment with the option to provide partial or no sequence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91E2D-8C91-4462-B4D7-5E86CE6515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Snapshot of the input page for Modelling peptides. The user can probe the database for multiple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97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Snapshot of the input page for Modelling peptides. The user can probe the database for multiple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2024-05-07T23:29:23Z</dcterms:modified>
</cp:coreProperties>
</file>