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27DFF4-70E8-4760-B337-81C3F7C97F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6F8EDA-F0CA-41AF-9C1A-6A0A828841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trait enrichment between Perca fluviatilis (442 primary data, resulting in 237 secondary data) and Alburnus alburnus (146 primary data, resulting in 102 secondary data).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7CAC8D-76E0-4F46-965E-3A63E6CAE4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Comparison of trait enrichment between Perca fluviatilis (442 primary data, resulting in 237 secondary data)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046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Comparison of trait enrichment between Perca fluviatilis (442 primary data, resulting in 237 secondary data)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2024-05-19T14:53:58Z</dcterms:modified>
</cp:coreProperties>
</file>