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0DA23F-BE8C-4196-AE10-E6354F10E7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9F81E8-0B64-4026-9CDC-7D8C29E1C1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initial output after database search. An example of the initial LPS-annotate Database output for the search for bias type ‘QH’. Each CB region is a live link in the depicted list. The download link for the data is at the bottom of the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5957F1-6FC9-4617-9942-57936FFED0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 of initial output after database search. An example of the initial LPS-annotate Database output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467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Screenshot of initial output after database search. An example of the initial LPS-annotate Database output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2024-05-17T02:28:08Z</dcterms:modified>
</cp:coreProperties>
</file>