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584C61-F692-4535-8958-CF8E494E56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E605B8-5B39-4AC5-99AD-2FF7E44C44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Flow of data in the Tripal Analysis Expression module. Either RNASeq or microarray experimental data can be utilized and needs to include biomaterias, design and analysis methodology and expression values. From within a web interface, a site administrator can add and configure this content, yielding a number of visual interfaces for users to explore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E963D-F064-4C61-B63A-D11E32D4B1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bax052, </a:t>
            </a:r>
            <a:r>
              <a:rPr lang="en-US" altLang="en-US" sz="1000">
                <a:solidFill>
                  <a:srgbClr val="333333"/>
                </a:solidFill>
                <a:hlinkClick r:id="rId3"/>
              </a:rPr>
              <a:t>https://doi.org/10.1093/database/bax052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Flow of data in the Tripal Analysis Expression module. Either RNASeq or microarray experimental data can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189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Flow of data in the Tripal Analysis Expression module. Either RNASeq or microarray experimental data can 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2024-05-18T04:34:48Z</dcterms:modified>
</cp:coreProperties>
</file>