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5B1C15-53DC-454D-8F43-7E09690533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E7ACB5-AF68-427B-B823-4F985D9917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most frequent variations.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52DCB1-A375-408D-918F-52611AFBE0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2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https://doi.org/10.1093/database/baad029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most frequent variations.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0294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most frequent variations.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2024-05-19T06:55:58Z</dcterms:modified>
</cp:coreProperties>
</file>