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DE7B6-1CFD-4602-B120-B1E48F0BB7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C5AF8-2242-4958-ADA2-75B1562506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Databases available on the BioMart Central Portal and their host countries (April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2628-0DE7-49A3-9EA9-FA4C52C4C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individual server hosts its own instance of BioMart retrieving data from its own local database backend. Central Portal offers a unified access point to all of these databases, distributing queries to the appropriate servers.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2628-0DE7-49A3-9EA9-FA4C52C4C3B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BioMart Central Portal home page. Three main entry points are available: (A) Identifier search, (B) Tools and (C) Database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2628-0DE7-49A3-9EA9-FA4C52C4C3B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 Report page for EGFR, displaying data federated from several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2628-0DE7-49A3-9EA9-FA4C52C4C3B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sequence retrieval plug-in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2628-0DE7-49A3-9EA9-FA4C52C4C3B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Databases available on the BioMart Central Portal and their host countries (April 2011).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772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Each individual server hosts its own instance of BioMart retrieving data from its own local database backend.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2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BioMart Central Portal home page. Three main entry points are available: (A) Identifier search, (B) Tools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13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Gene Report page for EGFR, displaying data federated from several sources.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681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sequence retrieval plug-in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81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Databases available on the BioMart Central Portal and their host countries (April 2011).
</vt:lpstr>
      <vt:lpstr>Figure 2. Each individual server hosts its own instance of BioMart retrieving data from its own local database backend. ...</vt:lpstr>
      <vt:lpstr>Figure 3. The BioMart Central Portal home page. Three main entry points are available: (A) Identifier search, (B) Tools ...</vt:lpstr>
      <vt:lpstr>Figure 4. The Gene Report page for EGFR, displaying data federated from several sources.
</vt:lpstr>
      <vt:lpstr>Figure 5. The sequence retrieval plug-in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2024-05-12T04:38:27Z</dcterms:modified>
</cp:coreProperties>
</file>