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3616BC-BBC6-4CAB-ACC5-7ED44019F8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569314-AB01-4D46-A879-6EAE93563B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A screenshot of ISAcreator showing the transposed assay table indicating the overall sample processing workflow and relevant MiXs labels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C2A462-F02F-458F-A2BC-D4EA4DB85F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A graphical overview representing the various steps of an environmental gene survey, from the sampling step down to the data analysis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C2A462-F02F-458F-A2BC-D4EA4DB85FE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1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u1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bau132,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https://doi.org/10.1093/database/bau132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screenshot of ISAcreator showing the transposed assay table indicating the overall sample processing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62200" y="1371600"/>
            <a:ext cx="44089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bau132,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https://doi.org/10.1093/database/bau132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 graphical overview representing the various steps of an environmental gene survey, from the sampling step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1824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A screenshot of ISAcreator showing the transposed assay table indicating the overall sample processing ...</vt:lpstr>
      <vt:lpstr>Figure 2. A graphical overview representing the various steps of an environmental gene survey, from the sampling step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2024-05-15T11:45:43Z</dcterms:modified>
</cp:coreProperties>
</file>