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0C6E6-2606-495B-87CD-145AAEEF48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3EA52C-2ED6-4567-9738-B94C5C3E07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JSON annotation of DrugProt Silver Standard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7B641-8F86-45FD-AD00-9A409596A6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Example of JSON annotation of DrugProt Silver Standard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Example of JSON annotation of DrugProt Silver Standard corpus.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2024-07-27T03:38:10Z</dcterms:modified>
</cp:coreProperties>
</file>