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308F0-8E47-4AA7-A939-4BFFAD4EE4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0EC877-A7AC-4CD3-8D8E-04F917326A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Features of 167 molecular markers supported by GWAS. (A) Number of markers on each chromosome. (B) SNP variants annotated on different genomic regions. (C) GO enrichment of the effector genes. (D) KEGG enrichment of the effector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4FE3E-5A60-4C9B-B8F9-1FA2EB381E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baac052, </a:t>
            </a:r>
            <a:r>
              <a:rPr lang="en-US" altLang="en-US" sz="1000">
                <a:solidFill>
                  <a:srgbClr val="333333"/>
                </a:solidFill>
                <a:hlinkClick r:id="rId3"/>
              </a:rPr>
              <a:t>https://doi.org/10.1093/database/baac052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Features of 167 molecular markers supported by GWAS. (A) Number of markers on each chromosome. (B) SNP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25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Features of 167 molecular markers supported by GWAS. (A) Number of markers on each chromosome. (B) SNP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2024-05-03T04:25:30Z</dcterms:modified>
</cp:coreProperties>
</file>